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69" r:id="rId6"/>
    <p:sldId id="283" r:id="rId7"/>
    <p:sldId id="279" r:id="rId8"/>
    <p:sldId id="284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79" autoAdjust="0"/>
  </p:normalViewPr>
  <p:slideViewPr>
    <p:cSldViewPr snapToGrid="0" snapToObjects="1">
      <p:cViewPr varScale="1">
        <p:scale>
          <a:sx n="130" d="100"/>
          <a:sy n="130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&lt;participant name&gt;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&lt;speaker name, title&gt;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 will be able to show a video recording with voiceover if desired.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But video recording with live commentary is also acceptable.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… as would be a fully live demo.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Assume that you’re wearing a technical hat, presenting to a technical audience.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It’s not intended to be anything near a polished, professional video production.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Brief clips with rough edges would be fine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slide…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Answers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</TotalTime>
  <Words>117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Tips (delete this slide from your preso)</vt:lpstr>
      <vt:lpstr>content slide…</vt:lpstr>
      <vt:lpstr>Questions and Answers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140</cp:revision>
  <dcterms:created xsi:type="dcterms:W3CDTF">2020-04-17T22:01:33Z</dcterms:created>
  <dcterms:modified xsi:type="dcterms:W3CDTF">2020-09-24T13:04:45Z</dcterms:modified>
</cp:coreProperties>
</file>